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3" r:id="rId3"/>
    <p:sldId id="262" r:id="rId4"/>
    <p:sldId id="266" r:id="rId5"/>
    <p:sldId id="265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841E"/>
    <a:srgbClr val="768693"/>
    <a:srgbClr val="E126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9" d="100"/>
          <a:sy n="179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2934655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7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859026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8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770438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2934655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4859026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6770438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pic>
        <p:nvPicPr>
          <p:cNvPr id="9" name="Picture 8" descr="pattern.png"/>
          <p:cNvPicPr>
            <a:picLocks noChangeAspect="1"/>
          </p:cNvPicPr>
          <p:nvPr userDrawn="1"/>
        </p:nvPicPr>
        <p:blipFill>
          <a:blip r:embed="rId2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AE841E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AE841E"/>
              </a:solidFill>
              <a:latin typeface="Exo Black Italic"/>
              <a:cs typeface="Exo Black Italic"/>
            </a:endParaRPr>
          </a:p>
        </p:txBody>
      </p:sp>
      <p:pic>
        <p:nvPicPr>
          <p:cNvPr id="3" name="Picture 2" descr="services_cl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53" y="331064"/>
            <a:ext cx="2138598" cy="5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9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53144" cy="6867144"/>
          </a:xfrm>
          <a:prstGeom prst="rect">
            <a:avLst/>
          </a:prstGeom>
          <a:solidFill>
            <a:srgbClr val="AE841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chemeClr val="bg1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chemeClr val="bg1"/>
              </a:solidFill>
              <a:latin typeface="Exo Black Italic"/>
              <a:cs typeface="Exo Black Italic"/>
            </a:endParaRPr>
          </a:p>
        </p:txBody>
      </p:sp>
      <p:pic>
        <p:nvPicPr>
          <p:cNvPr id="9" name="Picture 8" descr="pattern.pn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D8B073"/>
              </a:clrFrom>
              <a:clrTo>
                <a:srgbClr val="D8B073">
                  <a:alpha val="0"/>
                </a:srgbClr>
              </a:clrTo>
            </a:clrChange>
            <a:duotone>
              <a:prstClr val="black"/>
              <a:srgbClr val="AE841E">
                <a:tint val="45000"/>
                <a:satMod val="400000"/>
              </a:srgbClr>
            </a:duotone>
            <a:alphaModFix amt="47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7621" y="5231716"/>
            <a:ext cx="4311530" cy="2241440"/>
          </a:xfrm>
          <a:prstGeom prst="rect">
            <a:avLst/>
          </a:prstGeom>
        </p:spPr>
      </p:pic>
      <p:sp>
        <p:nvSpPr>
          <p:cNvPr id="10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2934655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4859026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2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6770438" y="1528367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2934655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4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4859026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6770438" y="3436566"/>
            <a:ext cx="1828800" cy="18288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pic>
        <p:nvPicPr>
          <p:cNvPr id="3" name="Picture 2" descr="services_white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563" y="460498"/>
            <a:ext cx="2236515" cy="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88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3657600" y="2993"/>
            <a:ext cx="2743200" cy="27432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8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6400800" y="2993"/>
            <a:ext cx="2743200" cy="27432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3657600" y="2746192"/>
            <a:ext cx="2743200" cy="4111807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6400800" y="2746192"/>
            <a:ext cx="2743200" cy="4111807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pic>
        <p:nvPicPr>
          <p:cNvPr id="17" name="Picture 16" descr="pattern.png"/>
          <p:cNvPicPr>
            <a:picLocks noChangeAspect="1"/>
          </p:cNvPicPr>
          <p:nvPr userDrawn="1"/>
        </p:nvPicPr>
        <p:blipFill>
          <a:blip r:embed="rId2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AE841E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AE841E"/>
              </a:solidFill>
              <a:latin typeface="Exo Black Italic"/>
              <a:cs typeface="Exo Black Italic"/>
            </a:endParaRPr>
          </a:p>
        </p:txBody>
      </p:sp>
      <p:pic>
        <p:nvPicPr>
          <p:cNvPr id="12" name="Picture 11" descr="services_cl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53" y="331064"/>
            <a:ext cx="2138598" cy="5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5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3412734" y="4220999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8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5375980" y="2270596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0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7315200" y="313713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6894068" y="4663090"/>
            <a:ext cx="3657600" cy="3657600"/>
          </a:xfrm>
          <a:custGeom>
            <a:avLst/>
            <a:gdLst>
              <a:gd name="connsiteX0" fmla="*/ 2637066 w 5274130"/>
              <a:gd name="connsiteY0" fmla="*/ 0 h 5274130"/>
              <a:gd name="connsiteX1" fmla="*/ 5274130 w 5274130"/>
              <a:gd name="connsiteY1" fmla="*/ 2637066 h 5274130"/>
              <a:gd name="connsiteX2" fmla="*/ 2637066 w 5274130"/>
              <a:gd name="connsiteY2" fmla="*/ 5274130 h 5274130"/>
              <a:gd name="connsiteX3" fmla="*/ 0 w 5274130"/>
              <a:gd name="connsiteY3" fmla="*/ 2637066 h 5274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4130" h="5274130">
                <a:moveTo>
                  <a:pt x="2637066" y="0"/>
                </a:moveTo>
                <a:lnTo>
                  <a:pt x="5274130" y="2637066"/>
                </a:lnTo>
                <a:lnTo>
                  <a:pt x="2637066" y="5274130"/>
                </a:lnTo>
                <a:lnTo>
                  <a:pt x="0" y="2637066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pic>
        <p:nvPicPr>
          <p:cNvPr id="13" name="Picture 12" descr="pattern.png"/>
          <p:cNvPicPr>
            <a:picLocks noChangeAspect="1"/>
          </p:cNvPicPr>
          <p:nvPr userDrawn="1"/>
        </p:nvPicPr>
        <p:blipFill>
          <a:blip r:embed="rId2">
            <a:alphaModFix amt="5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7621" y="5231716"/>
            <a:ext cx="4311530" cy="2241440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AE841E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AE841E"/>
              </a:solidFill>
              <a:latin typeface="Exo Black Italic"/>
              <a:cs typeface="Exo Black Italic"/>
            </a:endParaRPr>
          </a:p>
        </p:txBody>
      </p:sp>
      <p:pic>
        <p:nvPicPr>
          <p:cNvPr id="12" name="Picture 11" descr="services_cl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53" y="331064"/>
            <a:ext cx="2138598" cy="5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59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4166229" y="0"/>
            <a:ext cx="5027985" cy="6858000"/>
          </a:xfrm>
          <a:custGeom>
            <a:avLst/>
            <a:gdLst>
              <a:gd name="connsiteX0" fmla="*/ 0 w 2292750"/>
              <a:gd name="connsiteY0" fmla="*/ 0 h 2292750"/>
              <a:gd name="connsiteX1" fmla="*/ 2292750 w 2292750"/>
              <a:gd name="connsiteY1" fmla="*/ 0 h 2292750"/>
              <a:gd name="connsiteX2" fmla="*/ 2292750 w 2292750"/>
              <a:gd name="connsiteY2" fmla="*/ 2292750 h 2292750"/>
              <a:gd name="connsiteX3" fmla="*/ 0 w 2292750"/>
              <a:gd name="connsiteY3" fmla="*/ 2292750 h 2292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2750" h="2292750">
                <a:moveTo>
                  <a:pt x="0" y="0"/>
                </a:moveTo>
                <a:lnTo>
                  <a:pt x="2292750" y="0"/>
                </a:lnTo>
                <a:lnTo>
                  <a:pt x="2292750" y="2292750"/>
                </a:lnTo>
                <a:lnTo>
                  <a:pt x="0" y="2292750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400"/>
            </a:lvl1pPr>
          </a:lstStyle>
          <a:p>
            <a:pPr lvl="0"/>
            <a:endParaRPr lang="en-US" noProof="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4166229" cy="6867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pattern.png"/>
          <p:cNvPicPr>
            <a:picLocks noChangeAspect="1"/>
          </p:cNvPicPr>
          <p:nvPr userDrawn="1"/>
        </p:nvPicPr>
        <p:blipFill>
          <a:blip r:embed="rId2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AE841E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AE841E"/>
              </a:solidFill>
              <a:latin typeface="Exo Black Italic"/>
              <a:cs typeface="Exo Black Italic"/>
            </a:endParaRPr>
          </a:p>
        </p:txBody>
      </p:sp>
      <p:pic>
        <p:nvPicPr>
          <p:cNvPr id="9" name="Picture 8" descr="services_cl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53" y="331064"/>
            <a:ext cx="2138598" cy="5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19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3589568" y="194394"/>
            <a:ext cx="5397309" cy="3142677"/>
          </a:xfrm>
          <a:custGeom>
            <a:avLst/>
            <a:gdLst>
              <a:gd name="connsiteX0" fmla="*/ 0 w 6226629"/>
              <a:gd name="connsiteY0" fmla="*/ 0 h 3527854"/>
              <a:gd name="connsiteX1" fmla="*/ 6226629 w 6226629"/>
              <a:gd name="connsiteY1" fmla="*/ 0 h 3527854"/>
              <a:gd name="connsiteX2" fmla="*/ 6226629 w 6226629"/>
              <a:gd name="connsiteY2" fmla="*/ 3527854 h 3527854"/>
              <a:gd name="connsiteX3" fmla="*/ 0 w 6226629"/>
              <a:gd name="connsiteY3" fmla="*/ 3527854 h 3527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26629" h="3527854">
                <a:moveTo>
                  <a:pt x="0" y="0"/>
                </a:moveTo>
                <a:lnTo>
                  <a:pt x="6226629" y="0"/>
                </a:lnTo>
                <a:lnTo>
                  <a:pt x="6226629" y="3527854"/>
                </a:lnTo>
                <a:lnTo>
                  <a:pt x="0" y="3527854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1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6382173" y="3466665"/>
            <a:ext cx="2604704" cy="3229343"/>
          </a:xfrm>
          <a:custGeom>
            <a:avLst/>
            <a:gdLst>
              <a:gd name="connsiteX0" fmla="*/ 0 w 4278084"/>
              <a:gd name="connsiteY0" fmla="*/ 0 h 3429883"/>
              <a:gd name="connsiteX1" fmla="*/ 4278084 w 4278084"/>
              <a:gd name="connsiteY1" fmla="*/ 0 h 3429883"/>
              <a:gd name="connsiteX2" fmla="*/ 4278084 w 4278084"/>
              <a:gd name="connsiteY2" fmla="*/ 3429883 h 3429883"/>
              <a:gd name="connsiteX3" fmla="*/ 0 w 4278084"/>
              <a:gd name="connsiteY3" fmla="*/ 3429883 h 342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8084" h="3429883">
                <a:moveTo>
                  <a:pt x="0" y="0"/>
                </a:moveTo>
                <a:lnTo>
                  <a:pt x="4278084" y="0"/>
                </a:lnTo>
                <a:lnTo>
                  <a:pt x="4278084" y="3429883"/>
                </a:lnTo>
                <a:lnTo>
                  <a:pt x="0" y="3429883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sp>
        <p:nvSpPr>
          <p:cNvPr id="12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3589568" y="3466665"/>
            <a:ext cx="2636204" cy="3229343"/>
          </a:xfrm>
          <a:custGeom>
            <a:avLst/>
            <a:gdLst>
              <a:gd name="connsiteX0" fmla="*/ 0 w 4278084"/>
              <a:gd name="connsiteY0" fmla="*/ 0 h 3429883"/>
              <a:gd name="connsiteX1" fmla="*/ 4278084 w 4278084"/>
              <a:gd name="connsiteY1" fmla="*/ 0 h 3429883"/>
              <a:gd name="connsiteX2" fmla="*/ 4278084 w 4278084"/>
              <a:gd name="connsiteY2" fmla="*/ 3429883 h 3429883"/>
              <a:gd name="connsiteX3" fmla="*/ 0 w 4278084"/>
              <a:gd name="connsiteY3" fmla="*/ 3429883 h 3429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8084" h="3429883">
                <a:moveTo>
                  <a:pt x="0" y="0"/>
                </a:moveTo>
                <a:lnTo>
                  <a:pt x="4278084" y="0"/>
                </a:lnTo>
                <a:lnTo>
                  <a:pt x="4278084" y="3429883"/>
                </a:lnTo>
                <a:lnTo>
                  <a:pt x="0" y="3429883"/>
                </a:lnTo>
                <a:close/>
              </a:path>
            </a:pathLst>
          </a:custGeom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endParaRPr lang="en-US" noProof="0" dirty="0"/>
          </a:p>
        </p:txBody>
      </p:sp>
      <p:pic>
        <p:nvPicPr>
          <p:cNvPr id="15" name="Picture 14" descr="pattern.png"/>
          <p:cNvPicPr>
            <a:picLocks noChangeAspect="1"/>
          </p:cNvPicPr>
          <p:nvPr userDrawn="1"/>
        </p:nvPicPr>
        <p:blipFill>
          <a:blip r:embed="rId2">
            <a:alphaModFix amt="4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568" y="5860178"/>
            <a:ext cx="3419594" cy="1777748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7117565" y="6269075"/>
            <a:ext cx="1637513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b="0" i="0" u="none" strike="noStrike" dirty="0" err="1" smtClean="0">
                <a:solidFill>
                  <a:srgbClr val="AE841E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AE841E"/>
              </a:solidFill>
              <a:latin typeface="Exo Black Italic"/>
              <a:cs typeface="Exo Black Italic"/>
            </a:endParaRPr>
          </a:p>
        </p:txBody>
      </p:sp>
      <p:pic>
        <p:nvPicPr>
          <p:cNvPr id="9" name="Picture 8" descr="services_clr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53" y="331064"/>
            <a:ext cx="2138598" cy="5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18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671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1571"/>
            <a:ext cx="8229600" cy="1143000"/>
          </a:xfrm>
        </p:spPr>
        <p:txBody>
          <a:bodyPr>
            <a:normAutofit/>
          </a:bodyPr>
          <a:lstStyle>
            <a:lvl1pPr>
              <a:defRPr sz="2300" b="0" i="0">
                <a:latin typeface="Exo Bold"/>
                <a:cs typeface="Exo Bol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0" y="6269075"/>
            <a:ext cx="9143999" cy="346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b="0" i="0" u="none" strike="noStrike" dirty="0" err="1" smtClean="0">
                <a:solidFill>
                  <a:srgbClr val="AE841E"/>
                </a:solidFill>
                <a:latin typeface="Exo Black Italic"/>
                <a:cs typeface="Exo Black Italic"/>
              </a:rPr>
              <a:t>GMCooper.com</a:t>
            </a:r>
            <a:endParaRPr lang="en-US" sz="1100" b="0" i="0" dirty="0">
              <a:solidFill>
                <a:srgbClr val="AE841E"/>
              </a:solidFill>
              <a:latin typeface="Exo Black Italic"/>
              <a:cs typeface="Exo Black Italic"/>
            </a:endParaRPr>
          </a:p>
        </p:txBody>
      </p:sp>
      <p:pic>
        <p:nvPicPr>
          <p:cNvPr id="8" name="Picture 7" descr="services_cl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239" y="2171681"/>
            <a:ext cx="2138598" cy="5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19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43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Exo Regular"/>
                <a:cs typeface="Exo Regular"/>
              </a:defRPr>
            </a:lvl1pPr>
          </a:lstStyle>
          <a:p>
            <a:fld id="{6D904FAD-A03B-E74F-9772-1DD035BD46D3}" type="datetimeFigureOut">
              <a:rPr lang="en-US" smtClean="0"/>
              <a:pPr/>
              <a:t>3/10/21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Exo Regular"/>
                <a:cs typeface="Exo Regular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Exo Regular"/>
                <a:cs typeface="Exo Regular"/>
              </a:defRPr>
            </a:lvl1pPr>
          </a:lstStyle>
          <a:p>
            <a:fld id="{71F69153-E0B9-C840-AF0D-4AA4A0B2323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1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Exo Regular"/>
          <a:ea typeface="+mn-ea"/>
          <a:cs typeface="Exo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Exo Regular"/>
          <a:ea typeface="+mn-ea"/>
          <a:cs typeface="Exo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Exo Regular"/>
          <a:ea typeface="+mn-ea"/>
          <a:cs typeface="Exo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Exo Regular"/>
          <a:ea typeface="+mn-ea"/>
          <a:cs typeface="Exo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Exo Regular"/>
          <a:ea typeface="+mn-ea"/>
          <a:cs typeface="Exo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53144" cy="6867144"/>
          </a:xfrm>
          <a:prstGeom prst="rect">
            <a:avLst/>
          </a:prstGeom>
          <a:solidFill>
            <a:srgbClr val="AE841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oper_glyp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3782" y="-236689"/>
            <a:ext cx="6594982" cy="7331378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5915386" y="5722893"/>
            <a:ext cx="2648349" cy="84781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2300" i="1" dirty="0" smtClean="0">
                <a:solidFill>
                  <a:schemeClr val="bg1"/>
                </a:solidFill>
                <a:latin typeface="Exo Extra Bold"/>
                <a:cs typeface="Exo Extra Bold"/>
              </a:rPr>
              <a:t>Title Here</a:t>
            </a:r>
          </a:p>
          <a:p>
            <a:pPr marL="0" indent="0" algn="r">
              <a:buNone/>
            </a:pPr>
            <a:r>
              <a:rPr lang="en-US" sz="1100" dirty="0" smtClean="0">
                <a:solidFill>
                  <a:schemeClr val="bg1"/>
                </a:solidFill>
                <a:latin typeface="Exo Regular"/>
                <a:cs typeface="Exo Regular"/>
              </a:rPr>
              <a:t>Date Here</a:t>
            </a:r>
          </a:p>
        </p:txBody>
      </p:sp>
      <p:pic>
        <p:nvPicPr>
          <p:cNvPr id="3" name="Picture 2" descr="services_white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18"/>
          <a:stretch/>
        </p:blipFill>
        <p:spPr>
          <a:xfrm>
            <a:off x="6030959" y="2703114"/>
            <a:ext cx="2608070" cy="926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6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2934655" y="1730643"/>
            <a:ext cx="1828800" cy="1828800"/>
          </a:xfrm>
        </p:spPr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859026" y="1730643"/>
            <a:ext cx="1828800" cy="1828800"/>
          </a:xfrm>
        </p:spPr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770438" y="1730643"/>
            <a:ext cx="1828800" cy="1828800"/>
          </a:xfrm>
        </p:spPr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2934655" y="3638842"/>
            <a:ext cx="1828800" cy="1828800"/>
          </a:xfrm>
        </p:spPr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859026" y="3638842"/>
            <a:ext cx="1828800" cy="1828800"/>
          </a:xfrm>
        </p:spPr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770438" y="3638842"/>
            <a:ext cx="1828800" cy="1828800"/>
          </a:xfrm>
        </p:spPr>
      </p:sp>
      <p:sp>
        <p:nvSpPr>
          <p:cNvPr id="11" name="Subtitle 2"/>
          <p:cNvSpPr txBox="1">
            <a:spLocks/>
          </p:cNvSpPr>
          <p:nvPr/>
        </p:nvSpPr>
        <p:spPr>
          <a:xfrm>
            <a:off x="550117" y="1730642"/>
            <a:ext cx="2030679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AE841E"/>
                </a:solidFill>
                <a:latin typeface="Exo Black Italic"/>
                <a:cs typeface="Exo Black Italic"/>
              </a:rPr>
              <a:t>Subhead 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AE841E"/>
                </a:solidFill>
                <a:latin typeface="Exo Black Italic"/>
                <a:cs typeface="Exo Black Italic"/>
              </a:rPr>
              <a:t>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3409293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Subtitle 2"/>
          <p:cNvSpPr txBox="1">
            <a:spLocks/>
          </p:cNvSpPr>
          <p:nvPr/>
        </p:nvSpPr>
        <p:spPr>
          <a:xfrm>
            <a:off x="461827" y="2064097"/>
            <a:ext cx="2891078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AE841E"/>
                </a:solidFill>
                <a:latin typeface="Exo Black Italic"/>
                <a:cs typeface="Exo Black Italic"/>
              </a:rPr>
              <a:t>Subhead 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314799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10923"/>
            <a:ext cx="8229600" cy="49689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9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0" name="Subtitle 2"/>
          <p:cNvSpPr txBox="1">
            <a:spLocks/>
          </p:cNvSpPr>
          <p:nvPr/>
        </p:nvSpPr>
        <p:spPr>
          <a:xfrm>
            <a:off x="550117" y="1730642"/>
            <a:ext cx="2030679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FFFFFF"/>
                </a:solidFill>
                <a:latin typeface="Exo Black Italic"/>
                <a:cs typeface="Exo Black Italic"/>
              </a:rPr>
              <a:t>Subhead 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FFFFFF"/>
                </a:solidFill>
                <a:latin typeface="Exo Black Italic"/>
                <a:cs typeface="Exo Black Italic"/>
              </a:rPr>
              <a:t>Title Here</a:t>
            </a:r>
          </a:p>
          <a:p>
            <a:pPr marL="0" indent="0">
              <a:buNone/>
            </a:pPr>
            <a:endParaRPr lang="en-US" sz="1200" dirty="0" smtClean="0">
              <a:solidFill>
                <a:srgbClr val="FFFFFF"/>
              </a:solidFill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FFFFFF"/>
                </a:solidFill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solidFill>
                <a:srgbClr val="FFFFFF"/>
              </a:solidFill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FFFFFF"/>
                </a:solidFill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solidFill>
                <a:srgbClr val="FFFFFF"/>
              </a:solidFill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solidFill>
                  <a:srgbClr val="FFFFFF"/>
                </a:solidFill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2852283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Subtitle 2"/>
          <p:cNvSpPr txBox="1">
            <a:spLocks/>
          </p:cNvSpPr>
          <p:nvPr/>
        </p:nvSpPr>
        <p:spPr>
          <a:xfrm>
            <a:off x="1059485" y="5881683"/>
            <a:ext cx="2370258" cy="8157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900" b="1" i="1" dirty="0" smtClean="0">
                <a:solidFill>
                  <a:schemeClr val="bg1">
                    <a:lumMod val="50000"/>
                  </a:schemeClr>
                </a:solidFill>
                <a:latin typeface="Exo Bold"/>
                <a:cs typeface="Exo Bold"/>
              </a:rPr>
              <a:t>Body copy here and here. Body copy here and here and here and here. Body copy here and here.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933260" y="1730642"/>
            <a:ext cx="2167363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AE841E"/>
                </a:solidFill>
                <a:latin typeface="Exo Black Italic"/>
                <a:cs typeface="Exo Black Italic"/>
              </a:rPr>
              <a:t>Subhead 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AE841E"/>
                </a:solidFill>
                <a:latin typeface="Exo Black Italic"/>
                <a:cs typeface="Exo Black Italic"/>
              </a:rPr>
              <a:t>Title Here</a:t>
            </a:r>
          </a:p>
          <a:p>
            <a:pPr marL="0" indent="0">
              <a:buNone/>
            </a:pPr>
            <a:endParaRPr lang="en-US" sz="1200" dirty="0" smtClean="0">
              <a:solidFill>
                <a:srgbClr val="AE841E"/>
              </a:solidFill>
              <a:latin typeface="Exo Black Italic"/>
              <a:cs typeface="Exo Black Italic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341102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Subtitle 2"/>
          <p:cNvSpPr txBox="1">
            <a:spLocks/>
          </p:cNvSpPr>
          <p:nvPr/>
        </p:nvSpPr>
        <p:spPr>
          <a:xfrm>
            <a:off x="710160" y="2326604"/>
            <a:ext cx="2891078" cy="35407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AE841E"/>
                </a:solidFill>
                <a:latin typeface="Exo Black Italic"/>
                <a:cs typeface="Exo Black Italic"/>
              </a:rPr>
              <a:t>Subhead 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182292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8" name="Subtitle 2"/>
          <p:cNvSpPr txBox="1">
            <a:spLocks/>
          </p:cNvSpPr>
          <p:nvPr/>
        </p:nvSpPr>
        <p:spPr>
          <a:xfrm>
            <a:off x="1142969" y="1631316"/>
            <a:ext cx="4008181" cy="233999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dirty="0" smtClean="0">
                <a:solidFill>
                  <a:srgbClr val="AE841E"/>
                </a:solidFill>
                <a:latin typeface="Exo Black Italic"/>
                <a:cs typeface="Exo Black Italic"/>
              </a:rPr>
              <a:t>Subhead Title Here</a:t>
            </a:r>
          </a:p>
          <a:p>
            <a:pPr marL="0" indent="0">
              <a:buNone/>
            </a:pPr>
            <a:endParaRPr lang="en-US" sz="12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here. Body copy here and here. Body copy here and here. Body copy here and here. 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  <a:p>
            <a:pPr marL="0" indent="0">
              <a:buNone/>
            </a:pPr>
            <a:endParaRPr lang="en-US" sz="1000" dirty="0" smtClean="0">
              <a:latin typeface="Exo Regular"/>
              <a:cs typeface="Exo Regular"/>
            </a:endParaRPr>
          </a:p>
          <a:p>
            <a:pPr marL="0" indent="0">
              <a:buNone/>
            </a:pPr>
            <a:r>
              <a:rPr lang="en-US" sz="1000" dirty="0" smtClean="0">
                <a:latin typeface="Exo Regular"/>
                <a:cs typeface="Exo Regular"/>
              </a:rPr>
              <a:t>Body copy here and here. Body copy here and here and here and here. Body copy here and here.</a:t>
            </a:r>
          </a:p>
        </p:txBody>
      </p:sp>
    </p:spTree>
    <p:extLst>
      <p:ext uri="{BB962C8B-B14F-4D97-AF65-F5344CB8AC3E}">
        <p14:creationId xmlns:p14="http://schemas.microsoft.com/office/powerpoint/2010/main" val="697967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488</Words>
  <Application>Microsoft Macintosh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Rambo</dc:creator>
  <cp:lastModifiedBy>Melissa Rambo</cp:lastModifiedBy>
  <cp:revision>21</cp:revision>
  <dcterms:created xsi:type="dcterms:W3CDTF">2021-03-09T20:27:27Z</dcterms:created>
  <dcterms:modified xsi:type="dcterms:W3CDTF">2021-03-10T20:15:58Z</dcterms:modified>
</cp:coreProperties>
</file>